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1F86C-74FA-4E9F-B181-D30A6C42B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47EE25-6459-46F4-A9FC-4A37975D8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65CE56-56A7-48F9-B336-0B08FE08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EC241-A483-4008-82AF-98E6A9AF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906AA9-C3B7-4456-A1B3-B3B8D3368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7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D0F4EB-D5EA-4903-A5F6-EA11CA3D4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052BAA-7DDE-40EE-B3F7-FAAF45FFA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EE7816-8756-4B67-AC5B-86F8DEA0F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05987-1EDB-4678-8D0F-622006A81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1A2ED-1B65-4055-8354-6B130370E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5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826451E-2EDC-463C-8ED2-8FC29D2981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C2DF59-1817-4631-B12F-258B580066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265B00-4DE1-4A62-B7BE-40F8DB9F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2E11A5-463B-4FF0-998E-69D2883BE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3063F-2CB8-4955-8416-90B99B591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3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D6BE58-8F00-4940-A279-2E50F7747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E9A45-E8C9-464A-B355-1AB05F465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14C14-F8AF-4D12-AE16-0D2B0B467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3976F9-C598-4648-920E-19061C55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9A348-450B-411B-9A65-CBE57EBF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1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E8C8D-45B4-4C94-9579-54DFF3A36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AA7378-CD65-4E1D-B10F-066676C5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F3A134-C82D-49EE-96C2-A673F1B49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2E379-92B5-459B-87C2-E29866C6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FDA1D7-F2F4-4862-9233-1814173A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8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9770DB-9B14-4F30-A99F-12F58D5D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112C8-449F-4AF5-ADCA-C58BADCA83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9A4CA47-69D4-48A7-B845-B9BF9265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8DA1D2-CE3F-4C2A-89FA-6F0F0FB04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BD00E-CA4C-4525-97DA-9BBDF102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BCB96C-DCD4-44CE-AB1A-30D0D44F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5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B7047-7A65-416F-AC34-E47279FC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2BAA4F-4B9F-466C-A60B-F2283EDA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DF632E-BAC3-4F7E-B69B-E50F013AA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C5DEA6-4CC4-437B-9AC2-F0ADE480E6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5B9DF55-9F2E-4CA3-923B-7CBBEE5FA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580B99-E664-4ED7-B58B-1E61C3F5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9DB0A9-C253-4E30-B4C9-CCED9FD8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3BA8826-9284-4382-BAFF-B5647D78A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03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6BCCD-483E-45C8-B02D-A57C3892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C9FA5B-E36D-4391-A3EF-FC01C675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578742-19E5-4C59-A8F8-053C8918C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6A8D5-FDE1-4BC3-9923-70D069EDF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09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3F6EAC-D231-4210-BF05-F1D3C186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8F8ABF-1195-4FEA-960A-6B421EA3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CAB7C2-840B-4358-91FE-644D3371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0C15B-CB4A-4662-A5AF-FEC85060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59AB6D-A691-40F1-ABF4-1B06E3091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0E5A29-15A0-4A7E-A350-D6D8467D6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9BA706-B3FF-4C18-B3BC-4491172D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7ACC7-F462-49E5-B0FE-3981ADB5E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137F81-2A26-4FA4-BBAA-C3DFB3BB2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30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4E6C2-918B-4801-9784-6A74EA97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30A02F-7B07-4B27-8F4E-D61A9C0D39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87432D-6301-48AD-A4C9-ED3FEE9D1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CEEE5C-5D4F-4C9F-A791-627FE9FC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863176-8FC3-41E0-B7BC-02497889C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7E52BE-AC0D-4238-B871-0185700B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3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DD4901-2D68-47AF-A2FA-7014DF9DA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1723D-94F6-4390-832C-76DE75202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E88D4-9132-4037-9946-37A933E97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0C755-ABC7-4655-B70B-A9D268465FF1}" type="datetimeFigureOut">
              <a:rPr lang="ru-RU" smtClean="0"/>
              <a:t>12.11.2021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AE6E7-C79B-473B-910C-05F0C13A9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A1449-3954-4C29-9D1E-878E4C758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8CE84-F9D5-4E58-8F1A-EB9E952A0F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8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simhotel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maksim96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6F14F-07E2-4DC0-823E-A80057CF9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1962"/>
            <a:ext cx="12192000" cy="812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86ED-4DF3-4C0C-85A3-74C16C386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37840"/>
            <a:ext cx="9631680" cy="3139440"/>
          </a:xfr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5400" dirty="0"/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Отель «Максим»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Екатеринбург, Щербакова 4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  <a:t>8 800 55 00 963</a:t>
            </a:r>
            <a:br>
              <a:rPr lang="ru-RU" sz="3600" dirty="0"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www.maksimhotels.com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info@maksim96.ru</a:t>
            </a:r>
            <a: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366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BBC40-46F1-4A99-8384-FF58406F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ADF179-6ED3-4D14-9166-076DB8BF9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A53D4AE7-EC90-4458-BDEF-209CF916E34E}"/>
              </a:ext>
            </a:extLst>
          </p:cNvPr>
          <p:cNvSpPr txBox="1">
            <a:spLocks/>
          </p:cNvSpPr>
          <p:nvPr/>
        </p:nvSpPr>
        <p:spPr>
          <a:xfrm>
            <a:off x="5628640" y="3754120"/>
            <a:ext cx="6563360" cy="328168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en-US" sz="36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48 </a:t>
            </a:r>
            <a:r>
              <a:rPr lang="ru-RU" sz="3600" b="1" dirty="0">
                <a:ea typeface="Ebrima" panose="02000000000000000000" pitchFamily="2" charset="0"/>
                <a:cs typeface="Ebrima" panose="02000000000000000000" pitchFamily="2" charset="0"/>
              </a:rPr>
              <a:t>номеров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Стандарт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Комфорт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Семейный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Улучшенный семейный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Люкс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29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F7FF7-CFC4-42E9-8A97-0014BFB0F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D9D08D-9A67-491D-8865-4683A1AA8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998"/>
            <a:ext cx="12191999" cy="8127998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176A9B5-EC32-4445-8F87-CDDD5D81608D}"/>
              </a:ext>
            </a:extLst>
          </p:cNvPr>
          <p:cNvSpPr txBox="1">
            <a:spLocks/>
          </p:cNvSpPr>
          <p:nvPr/>
        </p:nvSpPr>
        <p:spPr>
          <a:xfrm>
            <a:off x="2560319" y="0"/>
            <a:ext cx="9631680" cy="28448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dirty="0"/>
              <a:t>  </a:t>
            </a:r>
            <a:r>
              <a:rPr lang="ru-RU" sz="3100" dirty="0">
                <a:ea typeface="Ebrima" panose="02000000000000000000" pitchFamily="2" charset="0"/>
                <a:cs typeface="Ebrima" panose="02000000000000000000" pitchFamily="2" charset="0"/>
              </a:rPr>
              <a:t>В каждом номере: телевизор с плоским экраном,        мини холодильник, электрический чайник, чайный   набор, телефон, бесплатный </a:t>
            </a:r>
            <a:r>
              <a:rPr lang="en-US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wi-fi</a:t>
            </a:r>
            <a:r>
              <a:rPr lang="ru-RU" sz="3100" dirty="0">
                <a:ea typeface="Ebrima" panose="02000000000000000000" pitchFamily="2" charset="0"/>
                <a:cs typeface="Ebrima" panose="02000000000000000000" pitchFamily="2" charset="0"/>
              </a:rPr>
              <a:t>. В санузле: набор косметики, белоснежные полотенца, фен, халат, тапочки.</a:t>
            </a:r>
          </a:p>
        </p:txBody>
      </p:sp>
    </p:spTree>
    <p:extLst>
      <p:ext uri="{BB962C8B-B14F-4D97-AF65-F5344CB8AC3E}">
        <p14:creationId xmlns:p14="http://schemas.microsoft.com/office/powerpoint/2010/main" val="177515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C31B0D-D4B1-42CB-ADF8-AB40B5F5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492EDA-893B-43AB-A069-73DDB30B5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69998"/>
            <a:ext cx="12191999" cy="8127998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3C143A3-B0B3-438E-ABE5-F6557EA5BCF5}"/>
              </a:ext>
            </a:extLst>
          </p:cNvPr>
          <p:cNvSpPr txBox="1">
            <a:spLocks/>
          </p:cNvSpPr>
          <p:nvPr/>
        </p:nvSpPr>
        <p:spPr>
          <a:xfrm>
            <a:off x="0" y="120968"/>
            <a:ext cx="7416800" cy="452215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7300" b="1" dirty="0">
                <a:ea typeface="Ebrima" panose="02000000000000000000" pitchFamily="2" charset="0"/>
                <a:cs typeface="Ebrima" panose="02000000000000000000" pitchFamily="2" charset="0"/>
              </a:rPr>
              <a:t>Дополнительные услуги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Завтрак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Обед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Ужин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Трансфер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Размещение с домашними животными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Прохладительные напитки</a:t>
            </a:r>
          </a:p>
          <a:p>
            <a:pPr marL="571500" indent="-57150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sz="47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Стирка, утюжка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1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77E6DC-9C4A-4D96-AD2B-E2D55F3D6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6248AA7-383D-45E4-BDB4-96B53A932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2" y="-1272607"/>
            <a:ext cx="12195912" cy="8130607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7596731-8A3C-4DA6-BD02-78EFC2787BF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142480" cy="4572000"/>
          </a:xfrm>
          <a:prstGeom prst="rect">
            <a:avLst/>
          </a:prstGeom>
          <a:solidFill>
            <a:schemeClr val="bg1">
              <a:alpha val="5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 отеле для Вас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Парковка под видеонаблюдением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Бесплатный </a:t>
            </a:r>
            <a:r>
              <a:rPr lang="en-US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Wi-fi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Номера для не курящих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Круглосуточная стойка регистрации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Ежедневная уборка номеров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Гладильная</a:t>
            </a:r>
          </a:p>
          <a:p>
            <a:pPr>
              <a:lnSpc>
                <a:spcPct val="100000"/>
              </a:lnSpc>
            </a:pPr>
            <a:r>
              <a:rPr lang="ru-RU" sz="31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Прачечная</a:t>
            </a:r>
          </a:p>
        </p:txBody>
      </p:sp>
    </p:spTree>
    <p:extLst>
      <p:ext uri="{BB962C8B-B14F-4D97-AF65-F5344CB8AC3E}">
        <p14:creationId xmlns:p14="http://schemas.microsoft.com/office/powerpoint/2010/main" val="412342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7BEFB-5B01-4022-A371-9FD329F0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F6B1D38-D936-402D-929A-87EDFF8DE4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2607"/>
            <a:ext cx="12195912" cy="8130607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ABF753B-776F-4065-AF1C-E08E11B3B838}"/>
              </a:ext>
            </a:extLst>
          </p:cNvPr>
          <p:cNvSpPr txBox="1">
            <a:spLocks/>
          </p:cNvSpPr>
          <p:nvPr/>
        </p:nvSpPr>
        <p:spPr>
          <a:xfrm>
            <a:off x="2560320" y="120968"/>
            <a:ext cx="9631680" cy="313944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3600" b="1" dirty="0">
                <a:ea typeface="Ebrima" panose="02000000000000000000" pitchFamily="2" charset="0"/>
                <a:cs typeface="Ebrima" panose="02000000000000000000" pitchFamily="2" charset="0"/>
              </a:rPr>
              <a:t>Тарифы и акции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 отеле Максим вы всегда сможете выбрать подходящий вариант размещения с питанием или без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Приобрести пакетное предложение с посещением Аквапарка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Воспользоваться акцией для кратковременного пребывания в отеле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Остановиться на ночь по выгодной цене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629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182E9-0436-40AA-8189-538F719E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12AD233-48BB-4010-9F62-055D13C59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6436"/>
            <a:ext cx="12191999" cy="8127998"/>
          </a:xfr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5E98835-899B-45A8-9A41-1874AA7ADBA3}"/>
              </a:ext>
            </a:extLst>
          </p:cNvPr>
          <p:cNvSpPr txBox="1">
            <a:spLocks/>
          </p:cNvSpPr>
          <p:nvPr/>
        </p:nvSpPr>
        <p:spPr>
          <a:xfrm>
            <a:off x="0" y="-274320"/>
            <a:ext cx="9631680" cy="313944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  </a:t>
            </a:r>
            <a:r>
              <a:rPr lang="ru-RU" sz="3600" b="1" dirty="0">
                <a:ea typeface="Ebrima" panose="02000000000000000000" pitchFamily="2" charset="0"/>
                <a:cs typeface="Ebrima" panose="02000000000000000000" pitchFamily="2" charset="0"/>
              </a:rPr>
              <a:t>Инфраструктура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Отель находится в здании торгового центра «Глобус», не выходя на улицу Вы можете совершать любые покупки.</a:t>
            </a:r>
          </a:p>
          <a:p>
            <a:pPr>
              <a:lnSpc>
                <a:spcPct val="120000"/>
              </a:lnSpc>
            </a:pP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Рядом с отелем расположен Аквапарк «Лимпопо», Батутный парк, Океанариум, Планета </a:t>
            </a:r>
            <a:r>
              <a:rPr lang="ru-RU" sz="36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Игрик</a:t>
            </a:r>
            <a:r>
              <a:rPr lang="ru-RU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Кинотеатр</a:t>
            </a:r>
            <a:br>
              <a:rPr lang="en-US" sz="36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endParaRPr lang="ru-RU" sz="3600" dirty="0"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61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E8394-1282-452D-BEC8-7A9A86B8C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7A6030-4011-4892-96ED-2E4415F01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4575"/>
            <a:ext cx="12615791" cy="841052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4372652-C9B9-45A1-A0C6-F5BCB4864EA2}"/>
              </a:ext>
            </a:extLst>
          </p:cNvPr>
          <p:cNvSpPr txBox="1">
            <a:spLocks/>
          </p:cNvSpPr>
          <p:nvPr/>
        </p:nvSpPr>
        <p:spPr>
          <a:xfrm>
            <a:off x="1492055" y="-379712"/>
            <a:ext cx="9631680" cy="320040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54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</a:t>
            </a: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Благодарим за выбор нашего отеля!</a:t>
            </a:r>
          </a:p>
          <a:p>
            <a:pPr algn="ctr">
              <a:lnSpc>
                <a:spcPct val="100000"/>
              </a:lnSpc>
            </a:pPr>
            <a:r>
              <a:rPr lang="ru-RU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Ebrima" panose="02000000000000000000" pitchFamily="2" charset="0"/>
                <a:cs typeface="Ebrima" panose="02000000000000000000" pitchFamily="2" charset="0"/>
              </a:rPr>
              <a:t>Ждем Вас в гости</a:t>
            </a:r>
          </a:p>
        </p:txBody>
      </p:sp>
    </p:spTree>
    <p:extLst>
      <p:ext uri="{BB962C8B-B14F-4D97-AF65-F5344CB8AC3E}">
        <p14:creationId xmlns:p14="http://schemas.microsoft.com/office/powerpoint/2010/main" val="12096498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213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Ebrima</vt:lpstr>
      <vt:lpstr>Wingdings</vt:lpstr>
      <vt:lpstr>Тема Office</vt:lpstr>
      <vt:lpstr>  Отель «Максим»   Екатеринбург, Щербакова 4   8 800 55 00 963   www.maksimhotels.com   info@maksim96.ru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RBT.ru</dc:creator>
  <cp:lastModifiedBy>RBT.ru</cp:lastModifiedBy>
  <cp:revision>5</cp:revision>
  <dcterms:created xsi:type="dcterms:W3CDTF">2021-11-12T11:35:49Z</dcterms:created>
  <dcterms:modified xsi:type="dcterms:W3CDTF">2021-11-12T12:20:55Z</dcterms:modified>
</cp:coreProperties>
</file>